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3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4964E3-2079-5B8E-84F4-1B66A593C9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19BA51D-8A40-B525-6580-BF16892A83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51746BF-3404-3E96-EDA4-B2D8A7C26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BE8AA-71C5-412C-BC76-606C7D9F2411}" type="datetimeFigureOut">
              <a:rPr lang="zh-CN" altLang="en-US" smtClean="0"/>
              <a:t>2023/3/21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7DF8F30-343E-2A69-0552-99B2AA816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921A5C7-6680-B13E-2CCE-3F6962C0D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642A-90BB-4B6E-8AAE-25F3D09C0F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7608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A33967-759A-381C-D421-E7FCE020F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D0ADD11-341B-3E83-7E66-8B8EE4949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BCDE620-FDD9-9EF7-5BBA-1A0458942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BE8AA-71C5-412C-BC76-606C7D9F2411}" type="datetimeFigureOut">
              <a:rPr lang="zh-CN" altLang="en-US" smtClean="0"/>
              <a:t>2023/3/21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CD13004-DF7C-A7C2-A659-4DAF8924A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4988E5A-C2B3-16F9-6273-535D3341A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642A-90BB-4B6E-8AAE-25F3D09C0F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6483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BE3B75-06A3-D559-FFAC-6539EB3F4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38FD243-5877-C928-3379-AC9B391B4B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29F935B-9046-9936-6D82-76E37586B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BE8AA-71C5-412C-BC76-606C7D9F2411}" type="datetimeFigureOut">
              <a:rPr lang="zh-CN" altLang="en-US" smtClean="0"/>
              <a:t>2023/3/21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DC5D36F-132A-2FFC-8225-535EB0A6F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0E5477C-A290-86CD-791B-556B217B1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642A-90BB-4B6E-8AAE-25F3D09C0F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9876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8968CA-A7F6-022B-ADCB-4F9B562FE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A3E68CC-1C67-85DC-B042-C46F59C28E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6050F25-BE14-B2EA-E951-00B2A93723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1CED680-6598-053C-7371-5CF412437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BE8AA-71C5-412C-BC76-606C7D9F2411}" type="datetimeFigureOut">
              <a:rPr lang="zh-CN" altLang="en-US" smtClean="0"/>
              <a:t>2023/3/21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04ABDA1-C6E2-3751-0CE0-3BA57B61B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D9F96E0-9F97-6587-0DF9-DCD186AA3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642A-90BB-4B6E-8AAE-25F3D09C0F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6674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3CD448-825C-FE41-20FE-AC6CB49B8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9298F97-32C4-ACF4-733E-1D11CBE691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0A5CCF5-9B1A-4906-65A9-69246C0EEE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A2C1DFF-F6F2-1E36-D319-CA51FFDFDE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14A989F-6E7A-896D-2300-3BA74988C1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15518DC-06ED-6256-79E7-12C3CA5A4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BE8AA-71C5-412C-BC76-606C7D9F2411}" type="datetimeFigureOut">
              <a:rPr lang="zh-CN" altLang="en-US" smtClean="0"/>
              <a:t>2023/3/21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6C274D6-A9A6-854B-7240-B795FDCA5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F14E39F-215C-11E6-4F66-783C2A351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642A-90BB-4B6E-8AAE-25F3D09C0F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1205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A7CC65-2A66-A94A-7F92-412E2D8D9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5214DD4-8AB5-C1E4-07D6-5BA8F2F11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BE8AA-71C5-412C-BC76-606C7D9F2411}" type="datetimeFigureOut">
              <a:rPr lang="zh-CN" altLang="en-US" smtClean="0"/>
              <a:t>2023/3/21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D9C9CDA-1A29-F925-B445-6AAA52AF0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121D796-BFC4-3070-EBED-B546138D7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642A-90BB-4B6E-8AAE-25F3D09C0F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9414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F907537-9DCC-907F-4DF2-CEE55ECEE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BE8AA-71C5-412C-BC76-606C7D9F2411}" type="datetimeFigureOut">
              <a:rPr lang="zh-CN" altLang="en-US" smtClean="0"/>
              <a:t>2023/3/21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A4B2B28-7D70-1099-3D04-F5D171BB6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8F7C209-6736-955B-BB65-84660280F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642A-90BB-4B6E-8AAE-25F3D09C0F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2482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5615E5-A64E-0813-920B-CEFF73083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5555293-0822-806B-4082-27241E9209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4750D50-53AD-D142-4B40-5AB27E9AA6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0EFCB61-0B1D-7A50-A155-48F32D57C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BE8AA-71C5-412C-BC76-606C7D9F2411}" type="datetimeFigureOut">
              <a:rPr lang="zh-CN" altLang="en-US" smtClean="0"/>
              <a:t>2023/3/21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56434D6-C4D5-7201-A40F-7CD496276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11D1DF4-6FC8-EB30-00EA-0A0BD35E7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642A-90BB-4B6E-8AAE-25F3D09C0F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8137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C7A407-47BC-AB5F-83AB-6F1707D34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C1CAA86-F832-A1C6-A660-D387837D1D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3F053D0-9100-C08D-F82B-0BFBDAB09C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C0E7EC8-A694-0C95-944D-B1DAFFFE8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BE8AA-71C5-412C-BC76-606C7D9F2411}" type="datetimeFigureOut">
              <a:rPr lang="zh-CN" altLang="en-US" smtClean="0"/>
              <a:t>2023/3/21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5DAA5E3-4543-EB7B-5956-2033E12AF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EA49107-94BF-FF92-F404-962623466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642A-90BB-4B6E-8AAE-25F3D09C0F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9094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8DD055-D769-5731-F08C-7016AAAF3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68C502C-196F-5271-1448-12A77B8AD0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DFD3EEF-91B2-8484-8391-0640A9EC9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BE8AA-71C5-412C-BC76-606C7D9F2411}" type="datetimeFigureOut">
              <a:rPr lang="zh-CN" altLang="en-US" smtClean="0"/>
              <a:t>2023/3/21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884B2C6-D2AD-F416-29FE-5662F8BB6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00E9AF2-77CE-6C6F-C9B9-299910DC3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642A-90BB-4B6E-8AAE-25F3D09C0F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5576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1CC9D2E-A59F-281B-020F-2900C2E75D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F7FC813-1EFB-F837-EDDB-76DC6AE94E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5B086CA-9DE4-16C1-684C-B7CD0F0C6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BE8AA-71C5-412C-BC76-606C7D9F2411}" type="datetimeFigureOut">
              <a:rPr lang="zh-CN" altLang="en-US" smtClean="0"/>
              <a:t>2023/3/21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860238D-038A-4FE4-5E0A-B7F4FD476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D169B0B-2497-114D-287A-58EC4640D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642A-90BB-4B6E-8AAE-25F3D09C0F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0748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753D8AA-7028-CA77-3631-126833FDF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D455D0D-6EA3-0914-AFD6-2426801E4E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AC79558-1629-B8FE-8723-76EED75C99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4BE8AA-71C5-412C-BC76-606C7D9F2411}" type="datetimeFigureOut">
              <a:rPr lang="zh-CN" altLang="en-US" smtClean="0"/>
              <a:t>2023/3/21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A618314-EA42-A76F-09FE-F6CB4FD250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BEDDF19-613A-83CF-070A-B5B8B4EA20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7C642A-90BB-4B6E-8AAE-25F3D09C0F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4251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975C51-DD51-E0B3-2C3D-A4F854409A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b="1" dirty="0"/>
              <a:t>测试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49A9D7B-FC5B-618D-1499-D4D33767F5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/>
              <a:t>Test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382215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宽屏</PresentationFormat>
  <Paragraphs>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测试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测试</dc:title>
  <dc:creator>ouyang qi</dc:creator>
  <cp:lastModifiedBy>ouyang qi</cp:lastModifiedBy>
  <cp:revision>1</cp:revision>
  <dcterms:created xsi:type="dcterms:W3CDTF">2023-03-21T08:38:07Z</dcterms:created>
  <dcterms:modified xsi:type="dcterms:W3CDTF">2023-03-21T08:38:25Z</dcterms:modified>
</cp:coreProperties>
</file>